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Lobster" panose="020B0604020202020204" charset="0"/>
      <p:regular r:id="rId13"/>
    </p:embeddedFont>
    <p:embeddedFont>
      <p:font typeface="Pacifico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b3e5230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9b3e5230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63b85ae1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63b85ae1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ac93099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ac93099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396e3cc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b396e3cc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61b3b3c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61b3b3c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399fe16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399fe16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399fe18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399fe18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9eaf6d22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9eaf6d22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9b3e523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9b3e523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cnsoft.com/blog/augmented-reality-in-retail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larifruit.com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15980950-Habit-Builder-Applic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bbble.com/shots/7170152-Smart-Recipes" TargetMode="External"/><Relationship Id="rId5" Type="http://schemas.openxmlformats.org/officeDocument/2006/relationships/hyperlink" Target="https://www.geekwire.com/2015/app-of-the-week-handpick-finds-recipes-for-the-ingredients-in-your-fridge/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06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Team Pacman</a:t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726775" y="3267600"/>
            <a:ext cx="576300" cy="576300"/>
          </a:xfrm>
          <a:prstGeom prst="ellipse">
            <a:avLst/>
          </a:prstGeom>
          <a:solidFill>
            <a:srgbClr val="FFA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332350" y="4056825"/>
            <a:ext cx="383100" cy="383100"/>
          </a:xfrm>
          <a:prstGeom prst="ellipse">
            <a:avLst/>
          </a:prstGeom>
          <a:solidFill>
            <a:srgbClr val="04C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175" y="226675"/>
            <a:ext cx="2076000" cy="265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FFFF"/>
                </a:solidFill>
                <a:latin typeface="Lobster"/>
                <a:ea typeface="Lobster"/>
                <a:cs typeface="Lobster"/>
                <a:sym typeface="Lobster"/>
              </a:rPr>
              <a:t>ShopExpert</a:t>
            </a:r>
            <a:r>
              <a:rPr lang="de" sz="1800">
                <a:solidFill>
                  <a:srgbClr val="E06666"/>
                </a:solidFill>
              </a:rPr>
              <a:t> </a:t>
            </a:r>
            <a:r>
              <a:rPr lang="de" sz="1800"/>
              <a:t>- your personal supermarket navigator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de" sz="1600">
                <a:solidFill>
                  <a:schemeClr val="dk1"/>
                </a:solidFill>
              </a:rPr>
              <a:t>AR Navigation through supermarkets 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and other stores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de" sz="1600">
                <a:solidFill>
                  <a:schemeClr val="dk1"/>
                </a:solidFill>
              </a:rPr>
              <a:t>simple and efficient sorting of your items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de" sz="1600">
                <a:solidFill>
                  <a:schemeClr val="dk1"/>
                </a:solidFill>
              </a:rPr>
              <a:t>Scanning of items to easily add them to 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your shopping list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✓"/>
            </a:pPr>
            <a:r>
              <a:rPr lang="de" sz="1600">
                <a:solidFill>
                  <a:schemeClr val="dk1"/>
                </a:solidFill>
              </a:rPr>
              <a:t>Automatic selection of the closest store 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</a:rPr>
              <a:t>offering all items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600" y="290513"/>
            <a:ext cx="150495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163" y="0"/>
            <a:ext cx="317182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t="1950" b="1950"/>
          <a:stretch/>
        </p:blipFill>
        <p:spPr>
          <a:xfrm>
            <a:off x="5172375" y="1821650"/>
            <a:ext cx="1504950" cy="29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 rot="-414066">
            <a:off x="2765987" y="3583042"/>
            <a:ext cx="2094777" cy="87694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3"/>
          <p:cNvSpPr txBox="1"/>
          <p:nvPr/>
        </p:nvSpPr>
        <p:spPr>
          <a:xfrm rot="-430237">
            <a:off x="2621291" y="3605951"/>
            <a:ext cx="2384147" cy="8311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FFFF"/>
                </a:solidFill>
                <a:latin typeface="Lobster"/>
                <a:ea typeface="Lobster"/>
                <a:cs typeface="Lobster"/>
                <a:sym typeface="Lobster"/>
              </a:rPr>
              <a:t>for anyone who is tired </a:t>
            </a:r>
            <a:endParaRPr>
              <a:solidFill>
                <a:srgbClr val="00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FFFF"/>
                </a:solidFill>
                <a:latin typeface="Lobster"/>
                <a:ea typeface="Lobster"/>
                <a:cs typeface="Lobster"/>
                <a:sym typeface="Lobster"/>
              </a:rPr>
              <a:t>of wasting too much </a:t>
            </a:r>
            <a:endParaRPr>
              <a:solidFill>
                <a:srgbClr val="00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FFFF"/>
                </a:solidFill>
                <a:latin typeface="Lobster"/>
                <a:ea typeface="Lobster"/>
                <a:cs typeface="Lobster"/>
                <a:sym typeface="Lobster"/>
              </a:rPr>
              <a:t>time for shopping</a:t>
            </a:r>
            <a:endParaRPr>
              <a:solidFill>
                <a:srgbClr val="00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0975" y="4741675"/>
            <a:ext cx="664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D9D9D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https://www.scnsoft.com/blog/augmented-reality-in-retail</a:t>
            </a:r>
            <a:endParaRPr sz="8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D9D9D9"/>
                </a:solidFill>
              </a:rPr>
              <a:t>https://augray.com/blog/augmented-reality-solutions-to-engage-in-store-shopping/supermarket_way_01/</a:t>
            </a:r>
            <a:endParaRPr sz="8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Brainstorming for Team names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Team Pacman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">
                <a:solidFill>
                  <a:schemeClr val="dk1"/>
                </a:solidFill>
              </a:rPr>
              <a:t>The Futuristics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882" y="1122221"/>
            <a:ext cx="78721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Brainstorming for further Apps</a:t>
            </a: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>
            <a:off x="376700" y="1191674"/>
            <a:ext cx="2850552" cy="2085751"/>
            <a:chOff x="849375" y="1680224"/>
            <a:chExt cx="2850552" cy="2085751"/>
          </a:xfrm>
        </p:grpSpPr>
        <p:pic>
          <p:nvPicPr>
            <p:cNvPr id="71" name="Google Shape;7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3050" y="1680224"/>
              <a:ext cx="2836877" cy="159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5"/>
            <p:cNvSpPr/>
            <p:nvPr/>
          </p:nvSpPr>
          <p:spPr>
            <a:xfrm>
              <a:off x="849375" y="3333375"/>
              <a:ext cx="2804100" cy="432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de" sz="1800">
                  <a:solidFill>
                    <a:schemeClr val="lt2"/>
                  </a:solidFill>
                </a:rPr>
                <a:t>Tinder for Pets</a:t>
              </a:r>
              <a:r>
                <a:rPr lang="de" sz="1800">
                  <a:solidFill>
                    <a:schemeClr val="lt2"/>
                  </a:solidFill>
                  <a:highlight>
                    <a:schemeClr val="lt1"/>
                  </a:highlight>
                </a:rPr>
                <a:t> </a:t>
              </a:r>
              <a:r>
                <a:rPr lang="de" sz="2100">
                  <a:solidFill>
                    <a:srgbClr val="202122"/>
                  </a:solidFill>
                  <a:highlight>
                    <a:schemeClr val="lt1"/>
                  </a:highlight>
                </a:rPr>
                <a:t>😅</a:t>
              </a:r>
              <a:r>
                <a:rPr lang="de" sz="1800">
                  <a:solidFill>
                    <a:schemeClr val="lt2"/>
                  </a:solidFill>
                  <a:highlight>
                    <a:schemeClr val="dk2"/>
                  </a:highlight>
                </a:rPr>
                <a:t> </a:t>
              </a:r>
              <a:endParaRPr/>
            </a:p>
          </p:txBody>
        </p:sp>
      </p:grpSp>
      <p:grpSp>
        <p:nvGrpSpPr>
          <p:cNvPr id="73" name="Google Shape;73;p15"/>
          <p:cNvGrpSpPr/>
          <p:nvPr/>
        </p:nvGrpSpPr>
        <p:grpSpPr>
          <a:xfrm>
            <a:off x="3457350" y="1191668"/>
            <a:ext cx="2836900" cy="2302057"/>
            <a:chOff x="3537450" y="1191668"/>
            <a:chExt cx="2836900" cy="2302057"/>
          </a:xfrm>
        </p:grpSpPr>
        <p:pic>
          <p:nvPicPr>
            <p:cNvPr id="74" name="Google Shape;7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37450" y="1191668"/>
              <a:ext cx="2836900" cy="159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5"/>
            <p:cNvSpPr/>
            <p:nvPr/>
          </p:nvSpPr>
          <p:spPr>
            <a:xfrm>
              <a:off x="3537450" y="2844825"/>
              <a:ext cx="2804100" cy="6489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de" sz="1800" u="sng">
                  <a:solidFill>
                    <a:schemeClr val="hlink"/>
                  </a:solidFill>
                  <a:hlinkClick r:id="rId5"/>
                </a:rPr>
                <a:t>Quality Monitoring</a:t>
              </a:r>
              <a:r>
                <a:rPr lang="de" sz="1800">
                  <a:solidFill>
                    <a:schemeClr val="lt2"/>
                  </a:solidFill>
                </a:rPr>
                <a:t> App for Vegetables and Fruits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800" y="237175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Team Pacman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7778500" y="3267700"/>
            <a:ext cx="572700" cy="572700"/>
          </a:xfrm>
          <a:prstGeom prst="ellipse">
            <a:avLst/>
          </a:prstGeom>
          <a:solidFill>
            <a:srgbClr val="FFA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6333475" y="4004375"/>
            <a:ext cx="383100" cy="383100"/>
          </a:xfrm>
          <a:prstGeom prst="ellipse">
            <a:avLst/>
          </a:prstGeom>
          <a:solidFill>
            <a:srgbClr val="04C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17"/>
          <p:cNvGrpSpPr/>
          <p:nvPr/>
        </p:nvGrpSpPr>
        <p:grpSpPr>
          <a:xfrm>
            <a:off x="671850" y="1616375"/>
            <a:ext cx="1777800" cy="2388000"/>
            <a:chOff x="500875" y="1242250"/>
            <a:chExt cx="1777800" cy="2388000"/>
          </a:xfrm>
        </p:grpSpPr>
        <p:sp>
          <p:nvSpPr>
            <p:cNvPr id="89" name="Google Shape;89;p17"/>
            <p:cNvSpPr txBox="1"/>
            <p:nvPr/>
          </p:nvSpPr>
          <p:spPr>
            <a:xfrm>
              <a:off x="1085175" y="3057550"/>
              <a:ext cx="100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FFFFFF"/>
                  </a:solidFill>
                </a:rPr>
                <a:t>*Chrissi</a:t>
              </a:r>
              <a:endParaRPr sz="1200">
                <a:solidFill>
                  <a:srgbClr val="FFFFFF"/>
                </a:solidFill>
              </a:endParaRPr>
            </a:p>
          </p:txBody>
        </p:sp>
        <p:pic>
          <p:nvPicPr>
            <p:cNvPr id="90" name="Google Shape;90;p17"/>
            <p:cNvPicPr preferRelativeResize="0"/>
            <p:nvPr/>
          </p:nvPicPr>
          <p:blipFill rotWithShape="1">
            <a:blip r:embed="rId3">
              <a:alphaModFix/>
            </a:blip>
            <a:srcRect l="10172" r="3396"/>
            <a:stretch/>
          </p:blipFill>
          <p:spPr>
            <a:xfrm>
              <a:off x="500875" y="1242250"/>
              <a:ext cx="1777800" cy="1815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7"/>
          <p:cNvSpPr txBox="1"/>
          <p:nvPr/>
        </p:nvSpPr>
        <p:spPr>
          <a:xfrm>
            <a:off x="4141025" y="4093075"/>
            <a:ext cx="100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*Julia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l="43082" t="29347" r="2746" b="40751"/>
          <a:stretch/>
        </p:blipFill>
        <p:spPr>
          <a:xfrm>
            <a:off x="3615925" y="2171972"/>
            <a:ext cx="1777800" cy="183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l="25972" t="18261" r="24147" b="30398"/>
          <a:stretch/>
        </p:blipFill>
        <p:spPr>
          <a:xfrm>
            <a:off x="6350100" y="1355475"/>
            <a:ext cx="1777800" cy="182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6928350" y="3185175"/>
            <a:ext cx="100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*Sergi 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952" y="1167875"/>
            <a:ext cx="4228100" cy="3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Good user interaction is…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… clear and intuitive user navigation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2566950" y="4237325"/>
            <a:ext cx="273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FFFF"/>
                </a:solidFill>
              </a:rPr>
              <a:t>*App: </a:t>
            </a:r>
            <a:r>
              <a:rPr lang="de" sz="1200" u="sng">
                <a:solidFill>
                  <a:schemeClr val="hlink"/>
                </a:solidFill>
                <a:hlinkClick r:id="rId3"/>
              </a:rPr>
              <a:t>Habit Builder App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00" y="1199450"/>
            <a:ext cx="4044600" cy="303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100" y="244025"/>
            <a:ext cx="3199200" cy="239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7465050" y="3281950"/>
            <a:ext cx="572700" cy="572700"/>
          </a:xfrm>
          <a:prstGeom prst="ellipse">
            <a:avLst/>
          </a:prstGeom>
          <a:solidFill>
            <a:srgbClr val="FFA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984400" y="4032875"/>
            <a:ext cx="383100" cy="383100"/>
          </a:xfrm>
          <a:prstGeom prst="ellipse">
            <a:avLst/>
          </a:prstGeom>
          <a:solidFill>
            <a:srgbClr val="04C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820">
                <a:latin typeface="Pacifico"/>
                <a:ea typeface="Pacifico"/>
                <a:cs typeface="Pacifico"/>
                <a:sym typeface="Pacifico"/>
              </a:rPr>
              <a:t>Charge my Car!</a:t>
            </a:r>
            <a:endParaRPr sz="282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311700" y="4666650"/>
            <a:ext cx="85206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de" sz="800" dirty="0"/>
              <a:t>https://dribbble.com/shots/15712543-Latest-Smart-Parking-App-UI-Design</a:t>
            </a:r>
            <a:endParaRPr sz="800" dirty="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l="5793" t="6070" r="35569" b="6707"/>
          <a:stretch/>
        </p:blipFill>
        <p:spPr>
          <a:xfrm>
            <a:off x="6008725" y="0"/>
            <a:ext cx="3135276" cy="34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311700" y="1564725"/>
            <a:ext cx="5198400" cy="24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50"/>
              <a:t>Our goal is to let drivers easily find a parking spot, </a:t>
            </a:r>
            <a:endParaRPr sz="165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50"/>
              <a:t>charge their electric car &amp; make an advance payment. </a:t>
            </a:r>
            <a:endParaRPr sz="165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294967295"/>
          </p:nvPr>
        </p:nvSpPr>
        <p:spPr>
          <a:xfrm>
            <a:off x="939250" y="936200"/>
            <a:ext cx="44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04C9FF"/>
                </a:solidFill>
              </a:rPr>
              <a:t>- parking spots for e-cars -</a:t>
            </a:r>
            <a:endParaRPr>
              <a:solidFill>
                <a:srgbClr val="04C9FF"/>
              </a:solidFill>
            </a:endParaRPr>
          </a:p>
        </p:txBody>
      </p:sp>
      <p:grpSp>
        <p:nvGrpSpPr>
          <p:cNvPr id="130" name="Google Shape;130;p21"/>
          <p:cNvGrpSpPr/>
          <p:nvPr/>
        </p:nvGrpSpPr>
        <p:grpSpPr>
          <a:xfrm>
            <a:off x="429017" y="2602425"/>
            <a:ext cx="1407785" cy="1468001"/>
            <a:chOff x="429017" y="2602425"/>
            <a:chExt cx="1407785" cy="1468001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9017" y="2602425"/>
              <a:ext cx="1407785" cy="146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1"/>
            <p:cNvSpPr/>
            <p:nvPr/>
          </p:nvSpPr>
          <p:spPr>
            <a:xfrm rot="256021">
              <a:off x="537027" y="2761398"/>
              <a:ext cx="1161219" cy="1223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2"/>
                  </a:solidFill>
                  <a:latin typeface="Pacifico"/>
                  <a:ea typeface="Pacifico"/>
                  <a:cs typeface="Pacifico"/>
                  <a:sym typeface="Pacifico"/>
                </a:rPr>
                <a:t>no more wasted time!</a:t>
              </a:r>
              <a:endParaRPr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  <p:grpSp>
        <p:nvGrpSpPr>
          <p:cNvPr id="133" name="Google Shape;133;p21"/>
          <p:cNvGrpSpPr/>
          <p:nvPr/>
        </p:nvGrpSpPr>
        <p:grpSpPr>
          <a:xfrm>
            <a:off x="2184950" y="2602413"/>
            <a:ext cx="1356893" cy="1468001"/>
            <a:chOff x="2184950" y="2602413"/>
            <a:chExt cx="1356893" cy="1468001"/>
          </a:xfrm>
        </p:grpSpPr>
        <p:pic>
          <p:nvPicPr>
            <p:cNvPr id="134" name="Google Shape;13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84950" y="2602413"/>
              <a:ext cx="1356893" cy="146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1"/>
            <p:cNvSpPr/>
            <p:nvPr/>
          </p:nvSpPr>
          <p:spPr>
            <a:xfrm rot="-240836">
              <a:off x="2235699" y="2828245"/>
              <a:ext cx="1264301" cy="1097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2"/>
                  </a:solidFill>
                  <a:latin typeface="Pacifico"/>
                  <a:ea typeface="Pacifico"/>
                  <a:cs typeface="Pacifico"/>
                  <a:sym typeface="Pacifico"/>
                </a:rPr>
                <a:t>Target group:  Drivers with an electric vehicle</a:t>
              </a:r>
              <a:endParaRPr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  <p:grpSp>
        <p:nvGrpSpPr>
          <p:cNvPr id="136" name="Google Shape;136;p21"/>
          <p:cNvGrpSpPr/>
          <p:nvPr/>
        </p:nvGrpSpPr>
        <p:grpSpPr>
          <a:xfrm>
            <a:off x="3890009" y="2509543"/>
            <a:ext cx="1459532" cy="1560886"/>
            <a:chOff x="3890009" y="2509543"/>
            <a:chExt cx="1459532" cy="1560886"/>
          </a:xfrm>
        </p:grpSpPr>
        <p:pic>
          <p:nvPicPr>
            <p:cNvPr id="137" name="Google Shape;137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9152">
              <a:off x="3941325" y="2556746"/>
              <a:ext cx="1356900" cy="1466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1"/>
            <p:cNvSpPr/>
            <p:nvPr/>
          </p:nvSpPr>
          <p:spPr>
            <a:xfrm>
              <a:off x="4046738" y="2784269"/>
              <a:ext cx="1161000" cy="110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chemeClr val="dk2"/>
                  </a:solidFill>
                  <a:latin typeface="Pacifico"/>
                  <a:ea typeface="Pacifico"/>
                  <a:cs typeface="Pacifico"/>
                  <a:sym typeface="Pacifico"/>
                </a:rPr>
                <a:t>easy Payment</a:t>
              </a:r>
              <a:endParaRPr sz="1600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311700" y="386175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22">
                <a:solidFill>
                  <a:srgbClr val="69C3A0"/>
                </a:solidFill>
                <a:highlight>
                  <a:schemeClr val="lt1"/>
                </a:highlight>
                <a:latin typeface="Pacifico"/>
                <a:ea typeface="Pacifico"/>
                <a:cs typeface="Pacifico"/>
                <a:sym typeface="Pacifico"/>
              </a:rPr>
              <a:t>FOODIYO</a:t>
            </a:r>
            <a:r>
              <a:rPr lang="de">
                <a:solidFill>
                  <a:srgbClr val="69C3A0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rgbClr val="69C3A0"/>
              </a:solidFill>
              <a:highlight>
                <a:schemeClr val="lt1"/>
              </a:highlight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311700" y="1128925"/>
            <a:ext cx="50319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6600">
                <a:solidFill>
                  <a:schemeClr val="accent2"/>
                </a:solidFill>
              </a:rPr>
              <a:t>The goal of the app is for people to discover new recipes with the ingredients they have already at home.</a:t>
            </a:r>
            <a:endParaRPr sz="66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l="4987" t="10308" r="6116" b="2915"/>
          <a:stretch/>
        </p:blipFill>
        <p:spPr>
          <a:xfrm>
            <a:off x="6897225" y="1017725"/>
            <a:ext cx="2111625" cy="38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l="34686" t="5858" r="33020" b="4568"/>
          <a:stretch/>
        </p:blipFill>
        <p:spPr>
          <a:xfrm>
            <a:off x="5154550" y="453075"/>
            <a:ext cx="1612500" cy="3354600"/>
          </a:xfrm>
          <a:prstGeom prst="roundRect">
            <a:avLst>
              <a:gd name="adj" fmla="val 16104"/>
            </a:avLst>
          </a:prstGeom>
          <a:noFill/>
          <a:ln>
            <a:noFill/>
          </a:ln>
        </p:spPr>
      </p:pic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1464575" y="879875"/>
            <a:ext cx="341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33"/>
              <a:t>Discover new recipes</a:t>
            </a:r>
            <a:r>
              <a:rPr lang="de" sz="1511">
                <a:solidFill>
                  <a:srgbClr val="000000"/>
                </a:solidFill>
              </a:rPr>
              <a:t> </a:t>
            </a:r>
            <a:endParaRPr sz="151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161700" y="4613825"/>
            <a:ext cx="5331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https://www.geekwire.com/2015/app-of-the-week-handpick-finds-recipes-for-the-ingredients-in-your-fridge/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https://dribbble.com/shots/7170152-Smart-Recipes</a:t>
            </a:r>
            <a:endParaRPr sz="800"/>
          </a:p>
        </p:txBody>
      </p:sp>
      <p:grpSp>
        <p:nvGrpSpPr>
          <p:cNvPr id="149" name="Google Shape;149;p22"/>
          <p:cNvGrpSpPr/>
          <p:nvPr/>
        </p:nvGrpSpPr>
        <p:grpSpPr>
          <a:xfrm>
            <a:off x="161700" y="2194475"/>
            <a:ext cx="2289492" cy="1462644"/>
            <a:chOff x="232325" y="2229800"/>
            <a:chExt cx="2289492" cy="1462644"/>
          </a:xfrm>
        </p:grpSpPr>
        <p:sp>
          <p:nvSpPr>
            <p:cNvPr id="150" name="Google Shape;150;p22"/>
            <p:cNvSpPr/>
            <p:nvPr/>
          </p:nvSpPr>
          <p:spPr>
            <a:xfrm>
              <a:off x="232325" y="2229800"/>
              <a:ext cx="2289492" cy="1462644"/>
            </a:xfrm>
            <a:prstGeom prst="cloud">
              <a:avLst/>
            </a:prstGeom>
            <a:solidFill>
              <a:srgbClr val="69C3A0"/>
            </a:solidFill>
            <a:ln w="9525" cap="flat" cmpd="sng">
              <a:solidFill>
                <a:srgbClr val="69C3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151" name="Google Shape;151;p22"/>
            <p:cNvSpPr txBox="1"/>
            <p:nvPr/>
          </p:nvSpPr>
          <p:spPr>
            <a:xfrm>
              <a:off x="396225" y="2545475"/>
              <a:ext cx="2111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highlight>
                    <a:srgbClr val="69C3A0"/>
                  </a:highlight>
                </a:rPr>
                <a:t>App designed for everybody, but more focused on the youth.</a:t>
              </a:r>
              <a:endParaRPr/>
            </a:p>
          </p:txBody>
        </p:sp>
      </p:grpSp>
      <p:grpSp>
        <p:nvGrpSpPr>
          <p:cNvPr id="152" name="Google Shape;152;p22"/>
          <p:cNvGrpSpPr/>
          <p:nvPr/>
        </p:nvGrpSpPr>
        <p:grpSpPr>
          <a:xfrm>
            <a:off x="2380039" y="3010125"/>
            <a:ext cx="2456854" cy="1652495"/>
            <a:chOff x="15572" y="2984450"/>
            <a:chExt cx="2289492" cy="1462644"/>
          </a:xfrm>
        </p:grpSpPr>
        <p:sp>
          <p:nvSpPr>
            <p:cNvPr id="153" name="Google Shape;153;p22"/>
            <p:cNvSpPr/>
            <p:nvPr/>
          </p:nvSpPr>
          <p:spPr>
            <a:xfrm>
              <a:off x="15572" y="2984450"/>
              <a:ext cx="2289492" cy="1462644"/>
            </a:xfrm>
            <a:prstGeom prst="cloud">
              <a:avLst/>
            </a:prstGeom>
            <a:solidFill>
              <a:srgbClr val="69C3A0"/>
            </a:solidFill>
            <a:ln w="9525" cap="flat" cmpd="sng">
              <a:solidFill>
                <a:srgbClr val="69C3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highlight>
                  <a:srgbClr val="69C3A0"/>
                </a:highlight>
              </a:endParaRPr>
            </a:p>
          </p:txBody>
        </p:sp>
        <p:sp>
          <p:nvSpPr>
            <p:cNvPr id="154" name="Google Shape;154;p22"/>
            <p:cNvSpPr txBox="1"/>
            <p:nvPr/>
          </p:nvSpPr>
          <p:spPr>
            <a:xfrm>
              <a:off x="176328" y="3252575"/>
              <a:ext cx="1968000" cy="9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</a:rPr>
                <a:t>Possibility to scan your own fridge, select different food/diet types or the duration of meal.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D6D6D6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Bildschirmpräsentation (16:9)</PresentationFormat>
  <Paragraphs>60</Paragraphs>
  <Slides>10</Slides>
  <Notes>10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Pacifico</vt:lpstr>
      <vt:lpstr>Lobster</vt:lpstr>
      <vt:lpstr>Arial</vt:lpstr>
      <vt:lpstr>Simple Dark</vt:lpstr>
      <vt:lpstr>Team Pacman</vt:lpstr>
      <vt:lpstr>Brainstorming for Team names</vt:lpstr>
      <vt:lpstr>Brainstorming for further Apps</vt:lpstr>
      <vt:lpstr>PowerPoint-Präsentation</vt:lpstr>
      <vt:lpstr>Team Pacman</vt:lpstr>
      <vt:lpstr>Good user interaction is…</vt:lpstr>
      <vt:lpstr>… clear and intuitive user navigation </vt:lpstr>
      <vt:lpstr>Charge my Car!</vt:lpstr>
      <vt:lpstr>FOODIYO </vt:lpstr>
      <vt:lpstr>ShopExpert - your personal supermarket navigator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Pacman</dc:title>
  <dc:creator>Chrissi</dc:creator>
  <cp:lastModifiedBy>Christine Dichtl</cp:lastModifiedBy>
  <cp:revision>2</cp:revision>
  <dcterms:modified xsi:type="dcterms:W3CDTF">2021-11-10T07:46:51Z</dcterms:modified>
</cp:coreProperties>
</file>